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D3144-6EA5-4F7A-9082-183B5F361E2A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45B0-3497-4A60-9C5B-B182C5A806F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45B0-3497-4A60-9C5B-B182C5A806F4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7509E-2F9F-4E48-A384-81F19725B742}" type="datetimeFigureOut">
              <a:rPr lang="en-US" smtClean="0"/>
              <a:pPr/>
              <a:t>9/13/2019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5701-F91D-48CF-8751-B0293A15656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OUR INDUSTRIES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 descr="C:\Users\welcome1\Desktop\large scale i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5258" y="3143248"/>
            <a:ext cx="4387177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TOY MAKING</a:t>
            </a:r>
            <a:endParaRPr lang="en-IN" dirty="0"/>
          </a:p>
        </p:txBody>
      </p:sp>
      <p:pic>
        <p:nvPicPr>
          <p:cNvPr id="9218" name="Picture 2" descr="C:\Users\welcome1\Desktop\toys co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6995111" cy="5266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POT MAKING</a:t>
            </a:r>
            <a:endParaRPr lang="en-IN" dirty="0"/>
          </a:p>
        </p:txBody>
      </p:sp>
      <p:pic>
        <p:nvPicPr>
          <p:cNvPr id="10242" name="Picture 2" descr="C:\Users\welcome1\Desktop\pot co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9" y="1428736"/>
            <a:ext cx="6701228" cy="4500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LARGE SCALE INDUSTRY</a:t>
            </a:r>
            <a:br>
              <a:rPr lang="en-IN" dirty="0" smtClean="0"/>
            </a:br>
            <a:r>
              <a:rPr lang="en-IN" dirty="0" smtClean="0"/>
              <a:t>ship building</a:t>
            </a:r>
            <a:endParaRPr lang="en-IN" dirty="0"/>
          </a:p>
        </p:txBody>
      </p:sp>
      <p:pic>
        <p:nvPicPr>
          <p:cNvPr id="1026" name="Picture 2" descr="C:\Users\welcome1\Desktop\ship building.vish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4008" y="1500175"/>
            <a:ext cx="6038388" cy="4714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OIL REFINERY</a:t>
            </a:r>
            <a:endParaRPr lang="en-IN" dirty="0"/>
          </a:p>
        </p:txBody>
      </p:sp>
      <p:pic>
        <p:nvPicPr>
          <p:cNvPr id="2050" name="Picture 2" descr="C:\Users\welcome1\Desktop\oil in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8286776" cy="5514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IRON AND STEEL</a:t>
            </a:r>
            <a:endParaRPr lang="en-IN" dirty="0"/>
          </a:p>
        </p:txBody>
      </p:sp>
      <p:pic>
        <p:nvPicPr>
          <p:cNvPr id="3074" name="Picture 2" descr="C:\Users\welcome1\Desktop\iron and steel ja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656933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TEA INDUSTRY</a:t>
            </a:r>
            <a:endParaRPr lang="en-IN" dirty="0"/>
          </a:p>
        </p:txBody>
      </p:sp>
      <p:pic>
        <p:nvPicPr>
          <p:cNvPr id="4098" name="Picture 2" descr="C:\Users\welcome1\Desktop\Assam tea in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7858178" cy="4400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SMALL SCALE INUSTRY</a:t>
            </a:r>
            <a:endParaRPr lang="en-IN" dirty="0"/>
          </a:p>
        </p:txBody>
      </p:sp>
      <p:pic>
        <p:nvPicPr>
          <p:cNvPr id="6147" name="Picture 3" descr="C:\Users\welcome1\Desktop\small multiple in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643734" cy="4643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UTENSILS</a:t>
            </a:r>
            <a:endParaRPr lang="en-IN" dirty="0"/>
          </a:p>
        </p:txBody>
      </p:sp>
      <p:pic>
        <p:nvPicPr>
          <p:cNvPr id="11267" name="Picture 3" descr="C:\Users\welcome1\Desktop\small ute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1"/>
            <a:ext cx="7170820" cy="5000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GARMENTS</a:t>
            </a:r>
            <a:endParaRPr lang="en-IN" dirty="0"/>
          </a:p>
        </p:txBody>
      </p:sp>
      <p:pic>
        <p:nvPicPr>
          <p:cNvPr id="7171" name="Picture 3" descr="C:\Users\welcome1\Desktop\small scale ind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20993" y="1500175"/>
            <a:ext cx="8380975" cy="513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COTTAGE INDUSTRY</a:t>
            </a:r>
            <a:endParaRPr lang="en-IN" dirty="0"/>
          </a:p>
        </p:txBody>
      </p:sp>
      <p:pic>
        <p:nvPicPr>
          <p:cNvPr id="8194" name="Picture 2" descr="C:\Users\welcome1\Desktop\cottage in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339702" cy="5497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Office PowerPoint</Application>
  <PresentationFormat>On-screen Show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OUR INDUSTRIES</vt:lpstr>
      <vt:lpstr>LARGE SCALE INDUSTRY ship building</vt:lpstr>
      <vt:lpstr>OIL REFINERY</vt:lpstr>
      <vt:lpstr>IRON AND STEEL</vt:lpstr>
      <vt:lpstr>TEA INDUSTRY</vt:lpstr>
      <vt:lpstr>SMALL SCALE INUSTRY</vt:lpstr>
      <vt:lpstr>UTENSILS</vt:lpstr>
      <vt:lpstr>GARMENTS</vt:lpstr>
      <vt:lpstr>COTTAGE INDUSTRY</vt:lpstr>
      <vt:lpstr>TOY MAKING</vt:lpstr>
      <vt:lpstr>POT MAKING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INDUSTRIES</dc:title>
  <dc:creator>welcome1</dc:creator>
  <cp:lastModifiedBy>sns</cp:lastModifiedBy>
  <cp:revision>8</cp:revision>
  <dcterms:created xsi:type="dcterms:W3CDTF">2019-09-12T16:22:53Z</dcterms:created>
  <dcterms:modified xsi:type="dcterms:W3CDTF">2019-09-13T11:12:49Z</dcterms:modified>
</cp:coreProperties>
</file>